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1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54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5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39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09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92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33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7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8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8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FDE3-3DB7-4515-9098-5B9DF342E37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28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4F16-C67A-4DC8-BAD9-4D4A8C0EC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VULNERABILY SCAN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BEBB-2EB1-4228-B61C-C89FA75D0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         -- VEENA TAPALE </a:t>
            </a:r>
          </a:p>
        </p:txBody>
      </p:sp>
    </p:spTree>
    <p:extLst>
      <p:ext uri="{BB962C8B-B14F-4D97-AF65-F5344CB8AC3E}">
        <p14:creationId xmlns:p14="http://schemas.microsoft.com/office/powerpoint/2010/main" val="217063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11D8-E07A-459A-9428-EC4C99C0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35B82-A14B-436C-B102-58F7513AC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26" y="2016125"/>
            <a:ext cx="8012872" cy="3449638"/>
          </a:xfrm>
        </p:spPr>
      </p:pic>
    </p:spTree>
    <p:extLst>
      <p:ext uri="{BB962C8B-B14F-4D97-AF65-F5344CB8AC3E}">
        <p14:creationId xmlns:p14="http://schemas.microsoft.com/office/powerpoint/2010/main" val="2218675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1ABC-102A-4C4E-9210-D57B9343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8D7AA-7C04-49B6-8E15-8EC600FE1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26" y="2016125"/>
            <a:ext cx="8012872" cy="3449638"/>
          </a:xfrm>
        </p:spPr>
      </p:pic>
    </p:spTree>
    <p:extLst>
      <p:ext uri="{BB962C8B-B14F-4D97-AF65-F5344CB8AC3E}">
        <p14:creationId xmlns:p14="http://schemas.microsoft.com/office/powerpoint/2010/main" val="383857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D1AC-08BB-41AA-AE86-4739294C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FE477-435A-45A8-B2D4-0C8C54E31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26" y="2016125"/>
            <a:ext cx="8012872" cy="3449638"/>
          </a:xfrm>
        </p:spPr>
      </p:pic>
    </p:spTree>
    <p:extLst>
      <p:ext uri="{BB962C8B-B14F-4D97-AF65-F5344CB8AC3E}">
        <p14:creationId xmlns:p14="http://schemas.microsoft.com/office/powerpoint/2010/main" val="354498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3439-A300-4DA5-9434-DF0AD643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859" y="3123566"/>
            <a:ext cx="9613861" cy="1080938"/>
          </a:xfrm>
        </p:spPr>
        <p:txBody>
          <a:bodyPr/>
          <a:lstStyle/>
          <a:p>
            <a:r>
              <a:rPr lang="en-US" dirty="0"/>
              <a:t>THANK YOU ….!!!!</a:t>
            </a:r>
          </a:p>
        </p:txBody>
      </p:sp>
    </p:spTree>
    <p:extLst>
      <p:ext uri="{BB962C8B-B14F-4D97-AF65-F5344CB8AC3E}">
        <p14:creationId xmlns:p14="http://schemas.microsoft.com/office/powerpoint/2010/main" val="191286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1A8A-603A-469D-A447-E8682ED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Snapshots  Of Report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5A0466-8692-416F-9B3D-872F143FF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8" y="2061592"/>
            <a:ext cx="5580957" cy="359886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497C3-53B1-4BCD-B4BD-F659F3530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17" y="2202693"/>
            <a:ext cx="558095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8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D4C0B6-C42A-480F-A67B-4DBB94BFC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62" y="2327922"/>
            <a:ext cx="5472244" cy="3598863"/>
          </a:xfrm>
        </p:spPr>
      </p:pic>
    </p:spTree>
    <p:extLst>
      <p:ext uri="{BB962C8B-B14F-4D97-AF65-F5344CB8AC3E}">
        <p14:creationId xmlns:p14="http://schemas.microsoft.com/office/powerpoint/2010/main" val="105996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119-E1C9-468C-8193-B1467879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POC Video</a:t>
            </a:r>
            <a:endParaRPr lang="en-US" dirty="0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99F40E27-6BB2-442A-8CFD-B02632AD4F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113" y="2016125"/>
            <a:ext cx="6132512" cy="3449638"/>
          </a:xfrm>
        </p:spPr>
      </p:pic>
    </p:spTree>
    <p:extLst>
      <p:ext uri="{BB962C8B-B14F-4D97-AF65-F5344CB8AC3E}">
        <p14:creationId xmlns:p14="http://schemas.microsoft.com/office/powerpoint/2010/main" val="11166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3D0E-9775-4CFC-9C7B-00BB6365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Snaps….!</a:t>
            </a:r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2C1E24E-D8E6-4251-B680-BD6EA058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7769"/>
            <a:ext cx="10107355" cy="4351338"/>
          </a:xfrm>
        </p:spPr>
      </p:pic>
    </p:spTree>
    <p:extLst>
      <p:ext uri="{BB962C8B-B14F-4D97-AF65-F5344CB8AC3E}">
        <p14:creationId xmlns:p14="http://schemas.microsoft.com/office/powerpoint/2010/main" val="331575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1CF9-CA4A-4430-89F0-607ED07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73480-ED5E-4910-82E9-1F6DBBF07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26" y="2016125"/>
            <a:ext cx="8012872" cy="3449638"/>
          </a:xfrm>
        </p:spPr>
      </p:pic>
    </p:spTree>
    <p:extLst>
      <p:ext uri="{BB962C8B-B14F-4D97-AF65-F5344CB8AC3E}">
        <p14:creationId xmlns:p14="http://schemas.microsoft.com/office/powerpoint/2010/main" val="46493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EF0A-6CCD-4EDF-9F29-FD705B1E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17C4D-0251-4754-8E52-4212CC4A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26" y="2016125"/>
            <a:ext cx="8012872" cy="3449638"/>
          </a:xfrm>
        </p:spPr>
      </p:pic>
    </p:spTree>
    <p:extLst>
      <p:ext uri="{BB962C8B-B14F-4D97-AF65-F5344CB8AC3E}">
        <p14:creationId xmlns:p14="http://schemas.microsoft.com/office/powerpoint/2010/main" val="307654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22A8-673C-453D-925B-AAD13C6E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F80E1D-9954-4191-BA20-FF85ABB3B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26" y="2016125"/>
            <a:ext cx="8012872" cy="3449638"/>
          </a:xfrm>
        </p:spPr>
      </p:pic>
    </p:spTree>
    <p:extLst>
      <p:ext uri="{BB962C8B-B14F-4D97-AF65-F5344CB8AC3E}">
        <p14:creationId xmlns:p14="http://schemas.microsoft.com/office/powerpoint/2010/main" val="38771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28F64-BFD8-47DE-89B7-9CBB6DA8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782312-7113-467A-B6FB-B4A90F2C3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26" y="2016125"/>
            <a:ext cx="8012872" cy="3449638"/>
          </a:xfrm>
        </p:spPr>
      </p:pic>
    </p:spTree>
    <p:extLst>
      <p:ext uri="{BB962C8B-B14F-4D97-AF65-F5344CB8AC3E}">
        <p14:creationId xmlns:p14="http://schemas.microsoft.com/office/powerpoint/2010/main" val="75109689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</TotalTime>
  <Words>16</Words>
  <Application>Microsoft Office PowerPoint</Application>
  <PresentationFormat>Widescreen</PresentationFormat>
  <Paragraphs>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Gallery</vt:lpstr>
      <vt:lpstr>VULNERABILY SCAN </vt:lpstr>
      <vt:lpstr>Snapshots  Of Report</vt:lpstr>
      <vt:lpstr>PowerPoint Presentation</vt:lpstr>
      <vt:lpstr>POC Video</vt:lpstr>
      <vt:lpstr>Snaps….!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….!!!!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Scan Report</dc:title>
  <dc:creator>Kaushik Walwadkar</dc:creator>
  <cp:lastModifiedBy>VEENA TAPALE</cp:lastModifiedBy>
  <cp:revision>3</cp:revision>
  <dcterms:created xsi:type="dcterms:W3CDTF">2021-07-12T14:54:08Z</dcterms:created>
  <dcterms:modified xsi:type="dcterms:W3CDTF">2022-02-07T06:08:16Z</dcterms:modified>
</cp:coreProperties>
</file>